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8" r:id="rId4"/>
    <p:sldId id="263" r:id="rId5"/>
    <p:sldId id="260" r:id="rId6"/>
    <p:sldId id="266" r:id="rId7"/>
    <p:sldId id="267" r:id="rId8"/>
    <p:sldId id="271" r:id="rId9"/>
    <p:sldId id="269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8"/>
            <a:ext cx="9144000" cy="68259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36912"/>
            <a:ext cx="6696744" cy="2160240"/>
          </a:xfrm>
        </p:spPr>
        <p:txBody>
          <a:bodyPr>
            <a:normAutofit/>
          </a:bodyPr>
          <a:lstStyle/>
          <a:p>
            <a:pPr algn="ctr"/>
            <a:r>
              <a:rPr lang="ru-RU" sz="2400" b="0" cap="none" dirty="0" smtClean="0">
                <a:latin typeface="Times New Roman" pitchFamily="18" charset="0"/>
                <a:cs typeface="Times New Roman" pitchFamily="18" charset="0"/>
              </a:rPr>
              <a:t>Использование игровой технологии В.В. </a:t>
            </a:r>
            <a:r>
              <a:rPr lang="ru-RU" sz="2400" b="0" cap="none" dirty="0" err="1" smtClean="0"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400" b="0" cap="none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0" cap="none" dirty="0" err="1" smtClean="0">
                <a:latin typeface="Times New Roman" pitchFamily="18" charset="0"/>
                <a:cs typeface="Times New Roman" pitchFamily="18" charset="0"/>
              </a:rPr>
              <a:t>артикуляторно</a:t>
            </a:r>
            <a:r>
              <a:rPr lang="ru-RU" sz="2400" b="0" cap="none" dirty="0" smtClean="0">
                <a:latin typeface="Times New Roman" pitchFamily="18" charset="0"/>
                <a:cs typeface="Times New Roman" pitchFamily="18" charset="0"/>
              </a:rPr>
              <a:t>-акустической </a:t>
            </a:r>
            <a:r>
              <a:rPr lang="ru-RU" sz="2400" b="0" cap="none" dirty="0" err="1" smtClean="0">
                <a:latin typeface="Times New Roman" pitchFamily="18" charset="0"/>
                <a:cs typeface="Times New Roman" pitchFamily="18" charset="0"/>
              </a:rPr>
              <a:t>дисграфии</a:t>
            </a:r>
            <a:r>
              <a:rPr lang="ru-RU" sz="2400" b="0" cap="none" dirty="0" smtClean="0">
                <a:latin typeface="Times New Roman" pitchFamily="18" charset="0"/>
                <a:cs typeface="Times New Roman" pitchFamily="18" charset="0"/>
              </a:rPr>
              <a:t> у старшего дошкольного возраста</a:t>
            </a:r>
            <a:endParaRPr lang="ru-RU" sz="2400" b="0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980728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«Детский сад общеразвивающего вида № 11 г. Киренска»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3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8"/>
            <a:ext cx="9144000" cy="68259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44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924944"/>
            <a:ext cx="4038600" cy="30289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Принципы методики В.В. 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интересные сказки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игра с пользой</a:t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развитие у ребенка творческого начала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4982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8"/>
            <a:ext cx="9144000" cy="68259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3200" dirty="0" smtClean="0">
                <a:latin typeface="Times New Roman"/>
              </a:rPr>
              <a:t>Представленная </a:t>
            </a:r>
            <a:r>
              <a:rPr lang="ru-RU" sz="3200" dirty="0">
                <a:latin typeface="Times New Roman"/>
              </a:rPr>
              <a:t>система работы направлена: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3400" dirty="0">
                <a:latin typeface="Times New Roman"/>
                <a:ea typeface="Calibri"/>
                <a:cs typeface="Times New Roman"/>
              </a:rPr>
              <a:t>на развитие фонематических представлений</a:t>
            </a:r>
            <a:endParaRPr lang="ru-RU" sz="26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3400" dirty="0">
                <a:latin typeface="Times New Roman"/>
                <a:ea typeface="Calibri"/>
                <a:cs typeface="Times New Roman"/>
              </a:rPr>
              <a:t>ознакомление дошкольников со знаковой системой языка</a:t>
            </a:r>
            <a:endParaRPr lang="ru-RU" sz="26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3400" dirty="0">
                <a:latin typeface="Times New Roman"/>
                <a:ea typeface="Calibri"/>
                <a:cs typeface="Times New Roman"/>
              </a:rPr>
              <a:t>формирование первоначальных навыков слогового чтения</a:t>
            </a:r>
            <a:endParaRPr lang="ru-RU" sz="26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3400" dirty="0">
                <a:latin typeface="Times New Roman"/>
                <a:ea typeface="Calibri"/>
                <a:cs typeface="Times New Roman"/>
              </a:rPr>
              <a:t>развитие коммуникативных навыков</a:t>
            </a:r>
            <a:endParaRPr lang="ru-RU" sz="26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Symbol"/>
              <a:buChar char=""/>
            </a:pPr>
            <a:r>
              <a:rPr lang="ru-RU" sz="3400" dirty="0">
                <a:latin typeface="Times New Roman"/>
                <a:ea typeface="Calibri"/>
                <a:cs typeface="Times New Roman"/>
              </a:rPr>
              <a:t>развитие психических процессов</a:t>
            </a:r>
            <a:endParaRPr lang="ru-RU" sz="26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1000"/>
              </a:spcAft>
              <a:buFont typeface="Symbol"/>
              <a:buChar char=""/>
            </a:pPr>
            <a:r>
              <a:rPr lang="ru-RU" sz="3400" dirty="0">
                <a:latin typeface="Times New Roman"/>
                <a:ea typeface="Calibri"/>
                <a:cs typeface="Times New Roman"/>
              </a:rPr>
              <a:t>развитие мелкой моторики</a:t>
            </a:r>
            <a:endParaRPr lang="ru-RU" sz="2600" dirty="0">
              <a:ea typeface="Calibri"/>
              <a:cs typeface="Times New Roman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7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61434"/>
            <a:ext cx="3132000" cy="23490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387736"/>
            <a:ext cx="2160000" cy="2880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56992"/>
            <a:ext cx="2196000" cy="292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374176"/>
            <a:ext cx="2232000" cy="297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580" y="405233"/>
            <a:ext cx="2232000" cy="29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5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Звуковой анализ слов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680034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Выделение заданного звука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73310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Деление слов на слоги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063212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5698976" cy="116205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Игры со словами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000" y="476672"/>
            <a:ext cx="3852000" cy="2889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«Собери слово»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«Буква потерялась»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«Составляй-ка»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«Буквенное дерево»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«Найди слово»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«Бинокль»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«Лабиринты слов»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501008"/>
            <a:ext cx="4140000" cy="3105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71008"/>
            <a:ext cx="3780000" cy="28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32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5842992" cy="116205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 с предложением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8640"/>
            <a:ext cx="3816000" cy="2862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«Запиши предложение»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Найди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схему»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«Сделай , как сказочный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персонаж»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«Найди и запиши слово»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«Составь предложение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«Отремонтируй предложение»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73016"/>
            <a:ext cx="3996000" cy="2997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51348"/>
            <a:ext cx="3924000" cy="29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15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134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Использование игровой технологии В.В. Воскобовича при артикуляторно-акустической дисграфии у старшего дошкольного возраста</vt:lpstr>
      <vt:lpstr>Принципы методики В.В. Воскобовича интересные сказки игра с пользой развитие у ребенка творческого начала </vt:lpstr>
      <vt:lpstr>Представленная система работы направлена: </vt:lpstr>
      <vt:lpstr>Презентация PowerPoint</vt:lpstr>
      <vt:lpstr>Звуковой анализ слов</vt:lpstr>
      <vt:lpstr>Выделение заданного звука</vt:lpstr>
      <vt:lpstr>Деление слов на слоги</vt:lpstr>
      <vt:lpstr>Игры со словами</vt:lpstr>
      <vt:lpstr>Игры с предложением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игровой технологии В.В. Воскобовича при артикуляторно-акустической дисграфии у старшего дошкольного возраста</dc:title>
  <dc:creator>Пользователь</dc:creator>
  <cp:lastModifiedBy>Пользователь</cp:lastModifiedBy>
  <cp:revision>8</cp:revision>
  <dcterms:created xsi:type="dcterms:W3CDTF">2023-03-13T09:43:34Z</dcterms:created>
  <dcterms:modified xsi:type="dcterms:W3CDTF">2023-03-14T12:22:04Z</dcterms:modified>
</cp:coreProperties>
</file>